
<file path=[Content_Types].xml><?xml version="1.0" encoding="utf-8"?>
<Types xmlns="http://schemas.openxmlformats.org/package/2006/content-types">
  <Default Extension="bin" ContentType="application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4675" autoAdjust="0"/>
  </p:normalViewPr>
  <p:slideViewPr>
    <p:cSldViewPr>
      <p:cViewPr varScale="1">
        <p:scale>
          <a:sx n="84" d="100"/>
          <a:sy n="84" d="100"/>
        </p:scale>
        <p:origin x="2934" y="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6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5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9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7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1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1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1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2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5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D72C6-DD04-4445-901F-B1B73ADEC5A7}" type="datetimeFigureOut">
              <a:rPr lang="en-US" smtClean="0"/>
              <a:t>17/01/2020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4162-8C3F-40B6-A1EB-C58DF2EACA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0648" y="272480"/>
            <a:ext cx="6336704" cy="92890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lb-LU" sz="1800" b="1" dirty="0" smtClean="0"/>
          </a:p>
          <a:p>
            <a:pPr marL="0" indent="0" algn="ctr">
              <a:buNone/>
            </a:pPr>
            <a:endParaRPr lang="lb-LU" sz="1800" b="1" dirty="0"/>
          </a:p>
          <a:p>
            <a:pPr marL="0" indent="0" algn="ctr">
              <a:buNone/>
            </a:pPr>
            <a:endParaRPr lang="lb-LU" sz="1800" b="1" dirty="0" smtClean="0"/>
          </a:p>
          <a:p>
            <a:pPr marL="0" indent="0" algn="ctr">
              <a:buNone/>
            </a:pPr>
            <a:endParaRPr lang="lb-LU" sz="1800" b="1" dirty="0"/>
          </a:p>
          <a:p>
            <a:pPr marL="0" indent="0" algn="ctr">
              <a:buNone/>
            </a:pPr>
            <a:r>
              <a:rPr lang="lb-LU" sz="2400" b="1" dirty="0" err="1" smtClean="0"/>
              <a:t>Roadshow</a:t>
            </a:r>
            <a:r>
              <a:rPr lang="lb-LU" sz="2400" b="1" dirty="0" smtClean="0"/>
              <a:t> </a:t>
            </a:r>
            <a:r>
              <a:rPr lang="lb-LU" sz="2400" b="1" dirty="0"/>
              <a:t>« RGTR » </a:t>
            </a:r>
            <a:endParaRPr lang="lb-LU" sz="2400" b="1" dirty="0" smtClean="0"/>
          </a:p>
          <a:p>
            <a:pPr marL="0" indent="0" algn="ctr">
              <a:buNone/>
            </a:pPr>
            <a:r>
              <a:rPr lang="lb-LU" sz="2400" b="1" dirty="0" smtClean="0"/>
              <a:t>avec Monsieur </a:t>
            </a:r>
            <a:r>
              <a:rPr lang="lb-LU" sz="2400" b="1" dirty="0" err="1" smtClean="0"/>
              <a:t>le</a:t>
            </a:r>
            <a:r>
              <a:rPr lang="lb-LU" sz="2400" b="1" dirty="0" smtClean="0"/>
              <a:t> </a:t>
            </a:r>
            <a:r>
              <a:rPr lang="lb-LU" sz="2400" b="1" dirty="0"/>
              <a:t>Ministre François </a:t>
            </a:r>
            <a:r>
              <a:rPr lang="lb-LU" sz="2400" b="1" dirty="0" smtClean="0"/>
              <a:t>Bausch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 smtClean="0"/>
          </a:p>
          <a:p>
            <a:pPr marL="0" indent="0" algn="just">
              <a:buNone/>
            </a:pPr>
            <a:r>
              <a:rPr lang="fr-FR" sz="1400" dirty="0" smtClean="0"/>
              <a:t>Le </a:t>
            </a:r>
            <a:r>
              <a:rPr lang="fr-FR" sz="1400" dirty="0"/>
              <a:t>m</a:t>
            </a:r>
            <a:r>
              <a:rPr lang="fr-FR" sz="1400" dirty="0" smtClean="0"/>
              <a:t>inistre </a:t>
            </a:r>
            <a:r>
              <a:rPr lang="fr-FR" sz="1400" dirty="0"/>
              <a:t>de la Mobilité et des Travaux publics invite </a:t>
            </a:r>
            <a:r>
              <a:rPr lang="fr-FR" sz="1400" dirty="0" smtClean="0"/>
              <a:t>le public intéressé , les responsables communaux et </a:t>
            </a:r>
            <a:r>
              <a:rPr lang="fr-FR" sz="1400" dirty="0"/>
              <a:t>les acteurs concernés </a:t>
            </a:r>
            <a:r>
              <a:rPr lang="fr-FR" sz="1400" dirty="0" smtClean="0"/>
              <a:t>à des conférences régionales </a:t>
            </a:r>
            <a:r>
              <a:rPr lang="fr-FR" sz="1400" dirty="0"/>
              <a:t>sur </a:t>
            </a:r>
            <a:r>
              <a:rPr lang="fr-FR" sz="1400" dirty="0" smtClean="0"/>
              <a:t>la réorganisation complète des </a:t>
            </a:r>
            <a:r>
              <a:rPr lang="fr-FR" sz="1400" dirty="0"/>
              <a:t>lignes d’autobus </a:t>
            </a:r>
            <a:r>
              <a:rPr lang="fr-FR" sz="1400" dirty="0" smtClean="0"/>
              <a:t>régionales.</a:t>
            </a:r>
            <a:endParaRPr lang="fr-FR" sz="1400" dirty="0"/>
          </a:p>
          <a:p>
            <a:endParaRPr lang="fr-FR" sz="1400" dirty="0"/>
          </a:p>
          <a:p>
            <a:pPr marL="0" indent="0">
              <a:buNone/>
            </a:pPr>
            <a:r>
              <a:rPr lang="fr-FR" sz="1400" dirty="0" smtClean="0"/>
              <a:t>Programme</a:t>
            </a:r>
            <a:r>
              <a:rPr lang="fr-FR" sz="1400" dirty="0"/>
              <a:t> :</a:t>
            </a:r>
          </a:p>
          <a:p>
            <a:pPr marL="285750" indent="-285750"/>
            <a:r>
              <a:rPr lang="fr-FR" sz="1400" dirty="0" smtClean="0"/>
              <a:t>Présentation de la </a:t>
            </a:r>
            <a:r>
              <a:rPr lang="fr-FR" sz="1400" dirty="0"/>
              <a:t>réorganisation des lignes d’autobus régionales du RGTR </a:t>
            </a:r>
          </a:p>
          <a:p>
            <a:pPr marL="285750" indent="-285750"/>
            <a:r>
              <a:rPr lang="fr-FR" sz="1400" dirty="0" smtClean="0"/>
              <a:t>Un aperçu spécifique de votre région</a:t>
            </a:r>
          </a:p>
          <a:p>
            <a:pPr marL="285750" indent="-285750"/>
            <a:r>
              <a:rPr lang="fr-FR" sz="1400" dirty="0" smtClean="0"/>
              <a:t>Échange </a:t>
            </a:r>
            <a:r>
              <a:rPr lang="fr-FR" sz="1400" dirty="0"/>
              <a:t>de vues </a:t>
            </a:r>
          </a:p>
          <a:p>
            <a:endParaRPr lang="fr-FR" sz="1400" dirty="0"/>
          </a:p>
          <a:p>
            <a:pPr marL="0" indent="0" algn="just">
              <a:buNone/>
            </a:pPr>
            <a:r>
              <a:rPr lang="fr-FR" sz="1400" dirty="0" smtClean="0"/>
              <a:t>Entrée </a:t>
            </a:r>
            <a:r>
              <a:rPr lang="fr-FR" sz="1400" dirty="0"/>
              <a:t>libre</a:t>
            </a:r>
            <a:r>
              <a:rPr lang="fr-FR" sz="1400" dirty="0" smtClean="0"/>
              <a:t>.</a:t>
            </a:r>
          </a:p>
          <a:p>
            <a:pPr marL="0" indent="0" algn="just">
              <a:buNone/>
            </a:pPr>
            <a:endParaRPr lang="fr-FR" sz="1400" dirty="0"/>
          </a:p>
          <a:p>
            <a:pPr marL="0" indent="0" algn="just">
              <a:buNone/>
            </a:pPr>
            <a:r>
              <a:rPr lang="fr-FR" sz="1400" dirty="0" smtClean="0"/>
              <a:t>Les dates prévues dans les communes suivantes, à 19:00 heures: </a:t>
            </a:r>
            <a:endParaRPr lang="lb-LU" sz="1200" dirty="0"/>
          </a:p>
          <a:p>
            <a:endParaRPr lang="fr-FR" sz="1400" dirty="0" smtClean="0"/>
          </a:p>
          <a:p>
            <a:pPr lvl="0"/>
            <a:r>
              <a:rPr lang="fr-FR" sz="1200" dirty="0"/>
              <a:t>Jeudi, le 6 février 2020		</a:t>
            </a:r>
            <a:r>
              <a:rPr lang="fr-FR" sz="1200" dirty="0" smtClean="0"/>
              <a:t>dans la salle « Aula » à </a:t>
            </a:r>
            <a:r>
              <a:rPr lang="fr-FR" sz="1200" dirty="0" err="1" smtClean="0"/>
              <a:t>Redange</a:t>
            </a:r>
            <a:r>
              <a:rPr lang="fr-FR" sz="1200" dirty="0" smtClean="0"/>
              <a:t>/</a:t>
            </a:r>
            <a:r>
              <a:rPr lang="fr-FR" sz="1200" dirty="0" err="1" smtClean="0"/>
              <a:t>Attert</a:t>
            </a:r>
            <a:endParaRPr lang="en-US" sz="1200" dirty="0"/>
          </a:p>
          <a:p>
            <a:pPr lvl="0"/>
            <a:r>
              <a:rPr lang="fr-FR" sz="1200" dirty="0"/>
              <a:t>Lundi, le 10 février 2020  	</a:t>
            </a:r>
            <a:r>
              <a:rPr lang="fr-FR" sz="1200" dirty="0" smtClean="0"/>
              <a:t>au </a:t>
            </a:r>
            <a:r>
              <a:rPr lang="en-US" sz="1200" dirty="0" smtClean="0"/>
              <a:t>Centre </a:t>
            </a:r>
            <a:r>
              <a:rPr lang="en-US" sz="1200" dirty="0" err="1" smtClean="0"/>
              <a:t>culturel</a:t>
            </a:r>
            <a:r>
              <a:rPr lang="en-US" sz="1200" dirty="0" smtClean="0"/>
              <a:t> à </a:t>
            </a:r>
            <a:r>
              <a:rPr lang="en-US" sz="1200" dirty="0" err="1" smtClean="0"/>
              <a:t>Grevenmacher</a:t>
            </a:r>
            <a:endParaRPr lang="en-US" sz="1200" dirty="0"/>
          </a:p>
          <a:p>
            <a:r>
              <a:rPr lang="fr-FR" sz="1200" dirty="0"/>
              <a:t>Lundi, le 24 février 2020 	</a:t>
            </a:r>
            <a:r>
              <a:rPr lang="fr-FR" sz="1200" dirty="0" smtClean="0"/>
              <a:t>au Cube 521</a:t>
            </a:r>
            <a:r>
              <a:rPr lang="en-US" sz="1200" dirty="0" smtClean="0"/>
              <a:t> </a:t>
            </a:r>
            <a:r>
              <a:rPr lang="fr-FR" sz="1200" dirty="0" smtClean="0"/>
              <a:t>à </a:t>
            </a:r>
            <a:r>
              <a:rPr lang="fr-FR" sz="1200" dirty="0" err="1"/>
              <a:t>Marnach</a:t>
            </a:r>
            <a:r>
              <a:rPr lang="fr-FR" sz="1200" dirty="0"/>
              <a:t> </a:t>
            </a:r>
            <a:endParaRPr lang="fr-FR" sz="1200" dirty="0" smtClean="0"/>
          </a:p>
          <a:p>
            <a:r>
              <a:rPr lang="fr-FR" sz="1200" dirty="0" smtClean="0"/>
              <a:t>Mercredi</a:t>
            </a:r>
            <a:r>
              <a:rPr lang="fr-FR" sz="1200" dirty="0"/>
              <a:t>, le 26 février 2020 	</a:t>
            </a:r>
            <a:r>
              <a:rPr lang="fr-FR" sz="1200" dirty="0" smtClean="0"/>
              <a:t>au Centre </a:t>
            </a:r>
            <a:r>
              <a:rPr lang="fr-FR" sz="1200" dirty="0" err="1" smtClean="0"/>
              <a:t>Roudemer</a:t>
            </a:r>
            <a:r>
              <a:rPr lang="fr-FR" sz="1200" dirty="0" smtClean="0"/>
              <a:t> à </a:t>
            </a:r>
            <a:r>
              <a:rPr lang="fr-FR" sz="1200" dirty="0" err="1"/>
              <a:t>Steinfort</a:t>
            </a:r>
            <a:r>
              <a:rPr lang="fr-FR" sz="1200" dirty="0"/>
              <a:t> </a:t>
            </a:r>
            <a:endParaRPr lang="en-US" sz="1200" dirty="0"/>
          </a:p>
          <a:p>
            <a:pPr lvl="0"/>
            <a:r>
              <a:rPr lang="fr-FR" sz="1200" dirty="0"/>
              <a:t>Mardi, le 3 mars 2020		</a:t>
            </a:r>
            <a:r>
              <a:rPr lang="fr-FR" sz="1200" dirty="0" smtClean="0"/>
              <a:t>dans </a:t>
            </a:r>
            <a:r>
              <a:rPr lang="fr-FR" sz="1200" dirty="0"/>
              <a:t>la salle des fêtes de l’école </a:t>
            </a:r>
            <a:r>
              <a:rPr lang="fr-FR" sz="1200" dirty="0" smtClean="0"/>
              <a:t>fondamentale 			d’Echternach</a:t>
            </a:r>
            <a:endParaRPr lang="en-US" sz="1200" dirty="0"/>
          </a:p>
          <a:p>
            <a:pPr lvl="0"/>
            <a:r>
              <a:rPr lang="fr-FR" sz="1200" dirty="0"/>
              <a:t>Jeudi, le 5 mars 2020		</a:t>
            </a:r>
            <a:r>
              <a:rPr lang="fr-FR" sz="1200" dirty="0" smtClean="0"/>
              <a:t>dans la salle </a:t>
            </a:r>
            <a:r>
              <a:rPr lang="fr-FR" sz="1200" dirty="0"/>
              <a:t>Nic </a:t>
            </a:r>
            <a:r>
              <a:rPr lang="fr-FR" sz="1200" dirty="0" smtClean="0"/>
              <a:t>Welter à Mersch</a:t>
            </a:r>
            <a:endParaRPr lang="en-US" sz="1200" dirty="0"/>
          </a:p>
          <a:p>
            <a:pPr lvl="0"/>
            <a:r>
              <a:rPr lang="fr-FR" sz="1200" dirty="0"/>
              <a:t>Lundi, le 9 mars 2020		</a:t>
            </a:r>
            <a:r>
              <a:rPr lang="fr-FR" sz="1200" dirty="0" smtClean="0"/>
              <a:t>dans la halle </a:t>
            </a:r>
            <a:r>
              <a:rPr lang="fr-FR" sz="1200" dirty="0"/>
              <a:t>des </a:t>
            </a:r>
            <a:r>
              <a:rPr lang="fr-FR" sz="1200" dirty="0" smtClean="0"/>
              <a:t>Poches à </a:t>
            </a:r>
            <a:r>
              <a:rPr lang="fr-FR" sz="1200" dirty="0" err="1" smtClean="0"/>
              <a:t>Belval</a:t>
            </a:r>
            <a:r>
              <a:rPr lang="fr-FR" sz="1200" dirty="0" smtClean="0"/>
              <a:t> </a:t>
            </a:r>
            <a:endParaRPr lang="en-US" sz="1200" dirty="0"/>
          </a:p>
          <a:p>
            <a:r>
              <a:rPr lang="fr-FR" sz="1200" dirty="0"/>
              <a:t>Lundi, le 16 mars 2020		</a:t>
            </a:r>
            <a:r>
              <a:rPr lang="fr-FR" sz="1200" dirty="0" smtClean="0"/>
              <a:t>dans la «</a:t>
            </a:r>
            <a:r>
              <a:rPr lang="fr-FR" sz="1200" dirty="0"/>
              <a:t> </a:t>
            </a:r>
            <a:r>
              <a:rPr lang="fr-FR" sz="1200" dirty="0" err="1" smtClean="0"/>
              <a:t>Däichhal</a:t>
            </a:r>
            <a:r>
              <a:rPr lang="fr-FR" sz="1200" dirty="0"/>
              <a:t> », salle </a:t>
            </a:r>
            <a:r>
              <a:rPr lang="fr-FR" sz="1200" dirty="0" smtClean="0"/>
              <a:t>2</a:t>
            </a:r>
            <a:r>
              <a:rPr lang="en-US" sz="1200" dirty="0" smtClean="0"/>
              <a:t> </a:t>
            </a:r>
            <a:r>
              <a:rPr lang="fr-FR" sz="1200" dirty="0" smtClean="0"/>
              <a:t>à </a:t>
            </a:r>
            <a:r>
              <a:rPr lang="fr-FR" sz="1200" dirty="0"/>
              <a:t>Ettelbruck </a:t>
            </a:r>
            <a:endParaRPr lang="fr-FR" sz="1200" dirty="0" smtClean="0"/>
          </a:p>
          <a:p>
            <a:r>
              <a:rPr lang="fr-FR" sz="1200" dirty="0" smtClean="0"/>
              <a:t>Jeudi</a:t>
            </a:r>
            <a:r>
              <a:rPr lang="fr-FR" sz="1200" dirty="0"/>
              <a:t>, le 26 mars 2020		</a:t>
            </a:r>
            <a:r>
              <a:rPr lang="fr-FR" sz="1200" dirty="0" smtClean="0"/>
              <a:t>au Centre </a:t>
            </a:r>
            <a:r>
              <a:rPr lang="fr-FR" sz="1200" dirty="0"/>
              <a:t>scolaire et </a:t>
            </a:r>
            <a:r>
              <a:rPr lang="fr-FR" sz="1200" dirty="0" smtClean="0"/>
              <a:t>sportif </a:t>
            </a:r>
            <a:r>
              <a:rPr lang="fr-FR" sz="1200" dirty="0" smtClean="0"/>
              <a:t>«</a:t>
            </a:r>
            <a:r>
              <a:rPr lang="fr-FR" sz="1200" dirty="0"/>
              <a:t> </a:t>
            </a:r>
            <a:r>
              <a:rPr lang="fr-FR" sz="1200" dirty="0" err="1"/>
              <a:t>Gewännchen</a:t>
            </a:r>
            <a:r>
              <a:rPr lang="fr-FR" sz="1200" dirty="0"/>
              <a:t> »</a:t>
            </a:r>
            <a:endParaRPr lang="en-US" sz="1200" dirty="0"/>
          </a:p>
          <a:p>
            <a:pPr marL="0" indent="0">
              <a:buNone/>
            </a:pPr>
            <a:r>
              <a:rPr lang="fr-FR" sz="1200" dirty="0" smtClean="0"/>
              <a:t>			à </a:t>
            </a:r>
            <a:r>
              <a:rPr lang="fr-FR" sz="1200" dirty="0"/>
              <a:t>Remich </a:t>
            </a:r>
            <a:endParaRPr lang="fr-FR" sz="1200" dirty="0" smtClean="0"/>
          </a:p>
          <a:p>
            <a:r>
              <a:rPr lang="fr-FR" sz="1200" dirty="0" smtClean="0"/>
              <a:t>Lundi</a:t>
            </a:r>
            <a:r>
              <a:rPr lang="fr-FR" sz="1200" dirty="0"/>
              <a:t>, le 30 mars 2020		</a:t>
            </a:r>
            <a:r>
              <a:rPr lang="fr-FR" sz="1200" dirty="0" smtClean="0"/>
              <a:t>dans la salle </a:t>
            </a:r>
            <a:r>
              <a:rPr lang="fr-FR" sz="1200" dirty="0"/>
              <a:t>« CELO </a:t>
            </a:r>
            <a:r>
              <a:rPr lang="fr-FR" sz="1200" dirty="0" smtClean="0"/>
              <a:t>»</a:t>
            </a:r>
            <a:r>
              <a:rPr lang="en-US" sz="1200" dirty="0" smtClean="0"/>
              <a:t> </a:t>
            </a:r>
            <a:r>
              <a:rPr lang="fr-FR" sz="1200" dirty="0" smtClean="0"/>
              <a:t>à </a:t>
            </a:r>
            <a:r>
              <a:rPr lang="fr-FR" sz="1200" dirty="0" err="1"/>
              <a:t>Hesperange</a:t>
            </a:r>
            <a:r>
              <a:rPr lang="fr-FR" sz="1200" dirty="0"/>
              <a:t> </a:t>
            </a:r>
            <a:endParaRPr lang="fr-FR" sz="600" dirty="0"/>
          </a:p>
          <a:p>
            <a:endParaRPr lang="fr-FR" sz="600" dirty="0"/>
          </a:p>
          <a:p>
            <a:endParaRPr lang="lb-LU" sz="700" dirty="0"/>
          </a:p>
          <a:p>
            <a:endParaRPr lang="lb-LU" sz="700" dirty="0"/>
          </a:p>
          <a:p>
            <a:pPr marL="0" indent="0">
              <a:buNone/>
            </a:pPr>
            <a:r>
              <a:rPr lang="lb-LU" sz="700" dirty="0">
                <a:solidFill>
                  <a:srgbClr val="FF0000"/>
                </a:solidFill>
              </a:rPr>
              <a:t/>
            </a:r>
            <a:br>
              <a:rPr lang="lb-LU" sz="700" dirty="0">
                <a:solidFill>
                  <a:srgbClr val="FF0000"/>
                </a:solidFill>
              </a:rPr>
            </a:br>
            <a:endParaRPr lang="lb-LU" sz="800" dirty="0">
              <a:solidFill>
                <a:srgbClr val="FF0000"/>
              </a:solidFill>
            </a:endParaRPr>
          </a:p>
        </p:txBody>
      </p:sp>
      <p:pic>
        <p:nvPicPr>
          <p:cNvPr id="4" name="Picture 1" descr="GOUV_SI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445" y="282700"/>
            <a:ext cx="3039110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097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2656" y="200472"/>
            <a:ext cx="6192688" cy="9361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b-LU" sz="2100" b="1" dirty="0" smtClean="0"/>
          </a:p>
          <a:p>
            <a:pPr marL="0" indent="0" algn="ctr">
              <a:buNone/>
            </a:pPr>
            <a:endParaRPr lang="lb-LU" sz="2100" b="1" dirty="0"/>
          </a:p>
          <a:p>
            <a:pPr marL="0" indent="0" algn="ctr">
              <a:buNone/>
            </a:pPr>
            <a:endParaRPr lang="lb-LU" sz="2100" b="1" dirty="0" smtClean="0"/>
          </a:p>
          <a:p>
            <a:pPr marL="0" indent="0" algn="ctr">
              <a:buNone/>
            </a:pPr>
            <a:endParaRPr lang="lb-LU" sz="2100" b="1" dirty="0" smtClean="0"/>
          </a:p>
          <a:p>
            <a:pPr marL="0" indent="0" algn="ctr">
              <a:buNone/>
            </a:pPr>
            <a:r>
              <a:rPr lang="lb-LU" sz="2400" b="1" dirty="0" err="1" smtClean="0"/>
              <a:t>Roadshow</a:t>
            </a:r>
            <a:r>
              <a:rPr lang="lb-LU" sz="2400" b="1" dirty="0" smtClean="0"/>
              <a:t> </a:t>
            </a:r>
            <a:r>
              <a:rPr lang="lb-LU" sz="2400" b="1" dirty="0"/>
              <a:t>« RGTR » </a:t>
            </a:r>
          </a:p>
          <a:p>
            <a:pPr marL="0" indent="0" algn="ctr">
              <a:buNone/>
            </a:pPr>
            <a:r>
              <a:rPr lang="lb-LU" sz="2400" b="1" dirty="0" smtClean="0"/>
              <a:t>mam Här Minister François </a:t>
            </a:r>
            <a:r>
              <a:rPr lang="lb-LU" sz="2400" b="1" dirty="0"/>
              <a:t>Bausch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endParaRPr lang="fr-FR" sz="1200" dirty="0"/>
          </a:p>
          <a:p>
            <a:pPr marL="0" indent="0" algn="just">
              <a:buNone/>
            </a:pPr>
            <a:r>
              <a:rPr lang="fr-FR" sz="1400" dirty="0"/>
              <a:t>Eng </a:t>
            </a:r>
            <a:r>
              <a:rPr lang="fr-FR" sz="1400" dirty="0" err="1" smtClean="0"/>
              <a:t>Regionalversammlung</a:t>
            </a:r>
            <a:r>
              <a:rPr lang="fr-FR" sz="1400" dirty="0" smtClean="0"/>
              <a:t> </a:t>
            </a:r>
            <a:r>
              <a:rPr lang="fr-FR" sz="1400" dirty="0" err="1" smtClean="0"/>
              <a:t>vum</a:t>
            </a:r>
            <a:r>
              <a:rPr lang="fr-FR" sz="1400" dirty="0" smtClean="0"/>
              <a:t> </a:t>
            </a:r>
            <a:r>
              <a:rPr lang="de-DE" sz="1400" dirty="0"/>
              <a:t>Minister </a:t>
            </a:r>
            <a:r>
              <a:rPr lang="de-DE" sz="1400" dirty="0" err="1"/>
              <a:t>fir</a:t>
            </a:r>
            <a:r>
              <a:rPr lang="de-DE" sz="1400" dirty="0"/>
              <a:t> </a:t>
            </a:r>
            <a:r>
              <a:rPr lang="de-DE" sz="1400" dirty="0" err="1"/>
              <a:t>Mobilitéit</a:t>
            </a:r>
            <a:r>
              <a:rPr lang="de-DE" sz="1400" dirty="0"/>
              <a:t> an </a:t>
            </a:r>
            <a:r>
              <a:rPr lang="de-DE" sz="1400" dirty="0" err="1"/>
              <a:t>ëffentlech</a:t>
            </a:r>
            <a:r>
              <a:rPr lang="de-DE" sz="1400" dirty="0"/>
              <a:t> </a:t>
            </a:r>
            <a:r>
              <a:rPr lang="de-DE" sz="1400" dirty="0" err="1" smtClean="0"/>
              <a:t>Aarbechten</a:t>
            </a:r>
            <a:r>
              <a:rPr lang="fr-FR" sz="1400" dirty="0" smtClean="0"/>
              <a:t>, </a:t>
            </a:r>
            <a:r>
              <a:rPr lang="fr-FR" sz="1400" dirty="0" err="1" smtClean="0"/>
              <a:t>fir</a:t>
            </a:r>
            <a:r>
              <a:rPr lang="fr-FR" sz="1400" dirty="0" smtClean="0"/>
              <a:t> d’</a:t>
            </a:r>
            <a:r>
              <a:rPr lang="fr-FR" sz="1400" dirty="0" err="1" smtClean="0"/>
              <a:t>Bierger</a:t>
            </a:r>
            <a:r>
              <a:rPr lang="fr-FR" sz="1400" dirty="0" smtClean="0"/>
              <a:t>, </a:t>
            </a:r>
            <a:r>
              <a:rPr lang="fr-FR" sz="1400" dirty="0" err="1" smtClean="0"/>
              <a:t>Gemengepolitiker</a:t>
            </a:r>
            <a:r>
              <a:rPr lang="fr-FR" sz="1400" dirty="0" smtClean="0"/>
              <a:t> an </a:t>
            </a:r>
            <a:r>
              <a:rPr lang="fr-FR" sz="1400" dirty="0"/>
              <a:t>all </a:t>
            </a:r>
            <a:r>
              <a:rPr lang="fr-FR" sz="1400" dirty="0" err="1"/>
              <a:t>concernéiert</a:t>
            </a:r>
            <a:r>
              <a:rPr lang="fr-FR" sz="1400" dirty="0"/>
              <a:t> </a:t>
            </a:r>
            <a:r>
              <a:rPr lang="fr-FR" sz="1400" dirty="0" err="1" smtClean="0"/>
              <a:t>Akteuren</a:t>
            </a:r>
            <a:r>
              <a:rPr lang="fr-FR" sz="1400" dirty="0" smtClean="0"/>
              <a:t>, </a:t>
            </a:r>
            <a:r>
              <a:rPr lang="fr-FR" sz="1400" dirty="0" err="1"/>
              <a:t>iwwert</a:t>
            </a:r>
            <a:r>
              <a:rPr lang="fr-FR" sz="1400" dirty="0"/>
              <a:t> </a:t>
            </a:r>
            <a:r>
              <a:rPr lang="fr-FR" sz="1400" dirty="0" smtClean="0"/>
              <a:t>d’</a:t>
            </a:r>
            <a:r>
              <a:rPr lang="fr-FR" sz="1400" dirty="0" err="1" smtClean="0"/>
              <a:t>Reorganisatioun</a:t>
            </a:r>
            <a:r>
              <a:rPr lang="fr-FR" sz="1400" dirty="0" smtClean="0"/>
              <a:t> </a:t>
            </a:r>
            <a:r>
              <a:rPr lang="fr-FR" sz="1400" dirty="0" err="1"/>
              <a:t>vun</a:t>
            </a:r>
            <a:r>
              <a:rPr lang="fr-FR" sz="1400" dirty="0"/>
              <a:t> de </a:t>
            </a:r>
            <a:r>
              <a:rPr lang="fr-FR" sz="1400" dirty="0" smtClean="0"/>
              <a:t>régionale </a:t>
            </a:r>
            <a:r>
              <a:rPr lang="fr-FR" sz="1400" dirty="0" err="1" smtClean="0"/>
              <a:t>Buslinnen</a:t>
            </a:r>
            <a:r>
              <a:rPr lang="fr-FR" sz="1400" dirty="0"/>
              <a:t>.</a:t>
            </a:r>
          </a:p>
          <a:p>
            <a:endParaRPr lang="fr-FR" sz="1400" dirty="0"/>
          </a:p>
          <a:p>
            <a:pPr marL="0" indent="0">
              <a:buNone/>
            </a:pPr>
            <a:r>
              <a:rPr lang="fr-FR" sz="1400" dirty="0" err="1" smtClean="0"/>
              <a:t>Programm</a:t>
            </a:r>
            <a:r>
              <a:rPr lang="fr-FR" sz="1400" dirty="0"/>
              <a:t> </a:t>
            </a:r>
            <a:r>
              <a:rPr lang="fr-FR" sz="1400" dirty="0" smtClean="0"/>
              <a:t>:</a:t>
            </a:r>
          </a:p>
          <a:p>
            <a:pPr marL="0" indent="0">
              <a:buNone/>
            </a:pPr>
            <a:endParaRPr lang="fr-FR" sz="1400" dirty="0"/>
          </a:p>
          <a:p>
            <a:pPr marL="285750" indent="-285750"/>
            <a:r>
              <a:rPr lang="fr-FR" sz="1400" dirty="0" err="1" smtClean="0"/>
              <a:t>Virstellung</a:t>
            </a:r>
            <a:r>
              <a:rPr lang="fr-FR" sz="1400" dirty="0" smtClean="0"/>
              <a:t> </a:t>
            </a:r>
            <a:r>
              <a:rPr lang="fr-FR" sz="1400" dirty="0" err="1" smtClean="0"/>
              <a:t>vun</a:t>
            </a:r>
            <a:r>
              <a:rPr lang="fr-FR" sz="1400" dirty="0" smtClean="0"/>
              <a:t> der </a:t>
            </a:r>
            <a:r>
              <a:rPr lang="fr-FR" sz="1400" dirty="0" err="1" smtClean="0"/>
              <a:t>kompletter</a:t>
            </a:r>
            <a:r>
              <a:rPr lang="fr-FR" sz="1400" dirty="0" smtClean="0"/>
              <a:t> </a:t>
            </a:r>
            <a:r>
              <a:rPr lang="fr-FR" sz="1400" dirty="0" err="1" smtClean="0"/>
              <a:t>Reorganisatioun</a:t>
            </a:r>
            <a:r>
              <a:rPr lang="fr-FR" sz="1400" dirty="0" smtClean="0"/>
              <a:t> </a:t>
            </a:r>
            <a:r>
              <a:rPr lang="fr-FR" sz="1400" dirty="0" err="1"/>
              <a:t>vun</a:t>
            </a:r>
            <a:r>
              <a:rPr lang="fr-FR" sz="1400" dirty="0"/>
              <a:t> den </a:t>
            </a:r>
            <a:r>
              <a:rPr lang="fr-FR" sz="1400" dirty="0" err="1" smtClean="0"/>
              <a:t>ëffentleche</a:t>
            </a:r>
            <a:r>
              <a:rPr lang="fr-FR" sz="1400" dirty="0" smtClean="0"/>
              <a:t> </a:t>
            </a:r>
            <a:r>
              <a:rPr lang="fr-FR" sz="1400" dirty="0" err="1"/>
              <a:t>Linne</a:t>
            </a:r>
            <a:r>
              <a:rPr lang="fr-FR" sz="1400" dirty="0"/>
              <a:t> </a:t>
            </a:r>
            <a:r>
              <a:rPr lang="fr-FR" sz="1400" dirty="0" err="1"/>
              <a:t>vum</a:t>
            </a:r>
            <a:r>
              <a:rPr lang="fr-FR" sz="1400" dirty="0"/>
              <a:t> </a:t>
            </a:r>
            <a:r>
              <a:rPr lang="fr-FR" sz="1400" dirty="0" smtClean="0"/>
              <a:t>RGTR</a:t>
            </a:r>
          </a:p>
          <a:p>
            <a:pPr marL="285750" indent="-285750"/>
            <a:r>
              <a:rPr lang="fr-FR" sz="1400" dirty="0" smtClean="0"/>
              <a:t>En </a:t>
            </a:r>
            <a:r>
              <a:rPr lang="fr-FR" sz="1400" dirty="0" err="1" smtClean="0"/>
              <a:t>Ausbléck</a:t>
            </a:r>
            <a:r>
              <a:rPr lang="fr-FR" sz="1400" dirty="0" smtClean="0"/>
              <a:t> an </a:t>
            </a:r>
            <a:r>
              <a:rPr lang="fr-FR" sz="1400" dirty="0" err="1"/>
              <a:t>Ä</a:t>
            </a:r>
            <a:r>
              <a:rPr lang="fr-FR" sz="1400" dirty="0" err="1" smtClean="0"/>
              <a:t>r</a:t>
            </a:r>
            <a:r>
              <a:rPr lang="fr-FR" sz="1400" dirty="0" smtClean="0"/>
              <a:t> </a:t>
            </a:r>
            <a:r>
              <a:rPr lang="fr-FR" sz="1400" dirty="0" err="1" smtClean="0"/>
              <a:t>Regioun</a:t>
            </a:r>
            <a:r>
              <a:rPr lang="fr-FR" sz="1400" dirty="0" smtClean="0"/>
              <a:t> </a:t>
            </a:r>
            <a:endParaRPr lang="fr-FR" sz="1400" dirty="0"/>
          </a:p>
          <a:p>
            <a:pPr marL="285750" indent="-285750"/>
            <a:r>
              <a:rPr lang="fr-FR" sz="1400" dirty="0" err="1" smtClean="0"/>
              <a:t>Oppen</a:t>
            </a:r>
            <a:r>
              <a:rPr lang="fr-FR" sz="1400" dirty="0" smtClean="0"/>
              <a:t> </a:t>
            </a:r>
            <a:r>
              <a:rPr lang="fr-FR" sz="1400" dirty="0" err="1" smtClean="0"/>
              <a:t>Diskussioun</a:t>
            </a:r>
            <a:r>
              <a:rPr lang="fr-FR" sz="1400" dirty="0" smtClean="0"/>
              <a:t> </a:t>
            </a:r>
            <a:endParaRPr lang="fr-FR" sz="1400" dirty="0"/>
          </a:p>
          <a:p>
            <a:endParaRPr lang="fr-FR" sz="1400" dirty="0"/>
          </a:p>
          <a:p>
            <a:pPr marL="0" indent="0" algn="just">
              <a:buNone/>
            </a:pPr>
            <a:r>
              <a:rPr lang="fr-FR" sz="1400" dirty="0" smtClean="0"/>
              <a:t>Den Entrée </a:t>
            </a:r>
            <a:r>
              <a:rPr lang="fr-FR" sz="1400" dirty="0" err="1" smtClean="0"/>
              <a:t>ass</a:t>
            </a:r>
            <a:r>
              <a:rPr lang="fr-FR" sz="1400" dirty="0" smtClean="0"/>
              <a:t> </a:t>
            </a:r>
            <a:r>
              <a:rPr lang="fr-FR" sz="1400" dirty="0" err="1" smtClean="0"/>
              <a:t>fräi</a:t>
            </a:r>
            <a:r>
              <a:rPr lang="fr-FR" sz="1400" dirty="0" smtClean="0"/>
              <a:t>.</a:t>
            </a:r>
          </a:p>
          <a:p>
            <a:pPr algn="just"/>
            <a:endParaRPr lang="fr-FR" sz="1200" dirty="0"/>
          </a:p>
          <a:p>
            <a:pPr marL="0" indent="0" algn="just">
              <a:buNone/>
            </a:pPr>
            <a:r>
              <a:rPr lang="fr-FR" sz="1400" dirty="0" err="1" smtClean="0"/>
              <a:t>Datumen</a:t>
            </a:r>
            <a:r>
              <a:rPr lang="fr-FR" sz="1400" dirty="0" smtClean="0"/>
              <a:t> </a:t>
            </a:r>
            <a:r>
              <a:rPr lang="fr-FR" sz="1400" dirty="0" err="1" smtClean="0"/>
              <a:t>déi</a:t>
            </a:r>
            <a:r>
              <a:rPr lang="fr-FR" sz="1400" dirty="0" smtClean="0"/>
              <a:t> op de </a:t>
            </a:r>
            <a:r>
              <a:rPr lang="fr-FR" sz="1400" dirty="0" err="1" smtClean="0"/>
              <a:t>Gemengen</a:t>
            </a:r>
            <a:r>
              <a:rPr lang="fr-FR" sz="1400" dirty="0" smtClean="0"/>
              <a:t> </a:t>
            </a:r>
            <a:r>
              <a:rPr lang="fr-FR" sz="1400" dirty="0" err="1" smtClean="0"/>
              <a:t>virgesinn</a:t>
            </a:r>
            <a:r>
              <a:rPr lang="fr-FR" sz="1400" dirty="0" smtClean="0"/>
              <a:t> </a:t>
            </a:r>
            <a:r>
              <a:rPr lang="fr-FR" sz="1400" dirty="0" err="1" smtClean="0"/>
              <a:t>sinn</a:t>
            </a:r>
            <a:r>
              <a:rPr lang="fr-FR" sz="1400" dirty="0" smtClean="0"/>
              <a:t>, </a:t>
            </a:r>
            <a:r>
              <a:rPr lang="fr-FR" sz="1400" dirty="0" err="1" smtClean="0"/>
              <a:t>um</a:t>
            </a:r>
            <a:r>
              <a:rPr lang="fr-FR" sz="1400" dirty="0" smtClean="0"/>
              <a:t> 19.00 Auer: </a:t>
            </a:r>
          </a:p>
          <a:p>
            <a:pPr marL="0" indent="0" algn="just">
              <a:buNone/>
            </a:pPr>
            <a:endParaRPr lang="fr-FR" sz="1400" dirty="0"/>
          </a:p>
          <a:p>
            <a:r>
              <a:rPr lang="en-US" sz="1200" dirty="0" err="1"/>
              <a:t>Donneschdes</a:t>
            </a:r>
            <a:r>
              <a:rPr lang="de-DE" sz="1200" dirty="0" smtClean="0"/>
              <a:t>, </a:t>
            </a:r>
            <a:r>
              <a:rPr lang="de-DE" sz="1200" dirty="0" smtClean="0"/>
              <a:t>6</a:t>
            </a:r>
            <a:r>
              <a:rPr lang="de-DE" sz="1200" dirty="0" smtClean="0"/>
              <a:t>. Februar 2020 </a:t>
            </a:r>
            <a:r>
              <a:rPr lang="de-DE" sz="1200" dirty="0"/>
              <a:t>	am </a:t>
            </a:r>
            <a:r>
              <a:rPr lang="de-DE" sz="1200" dirty="0" err="1"/>
              <a:t>Sall</a:t>
            </a:r>
            <a:r>
              <a:rPr lang="de-DE" sz="1200" dirty="0"/>
              <a:t> </a:t>
            </a:r>
            <a:r>
              <a:rPr lang="fr-FR" sz="1200" dirty="0" smtClean="0"/>
              <a:t>« </a:t>
            </a:r>
            <a:r>
              <a:rPr lang="de-DE" sz="1200" dirty="0" smtClean="0"/>
              <a:t>Aula</a:t>
            </a:r>
            <a:r>
              <a:rPr lang="fr-FR" sz="1200" dirty="0" smtClean="0"/>
              <a:t> »</a:t>
            </a:r>
            <a:r>
              <a:rPr lang="de-DE" sz="1200" dirty="0" smtClean="0"/>
              <a:t>, </a:t>
            </a:r>
            <a:r>
              <a:rPr lang="de-DE" sz="1200" dirty="0" smtClean="0"/>
              <a:t>zu </a:t>
            </a:r>
            <a:r>
              <a:rPr lang="de-DE" sz="1200" dirty="0" err="1" smtClean="0"/>
              <a:t>Réiden</a:t>
            </a:r>
            <a:r>
              <a:rPr lang="de-DE" sz="1200" dirty="0" smtClean="0"/>
              <a:t> </a:t>
            </a:r>
            <a:r>
              <a:rPr lang="de-DE" sz="1200" dirty="0" err="1" smtClean="0"/>
              <a:t>op</a:t>
            </a:r>
            <a:r>
              <a:rPr lang="de-DE" sz="1200" dirty="0" smtClean="0"/>
              <a:t> der </a:t>
            </a:r>
            <a:r>
              <a:rPr lang="de-DE" sz="1200" dirty="0" err="1" smtClean="0"/>
              <a:t>Attert</a:t>
            </a:r>
            <a:r>
              <a:rPr lang="de-DE" sz="1200" dirty="0" smtClean="0"/>
              <a:t> </a:t>
            </a:r>
            <a:endParaRPr lang="de-DE" sz="1200" dirty="0" smtClean="0"/>
          </a:p>
          <a:p>
            <a:r>
              <a:rPr lang="fr-FR" sz="1200" dirty="0" err="1" smtClean="0"/>
              <a:t>Méindes</a:t>
            </a:r>
            <a:r>
              <a:rPr lang="fr-FR" sz="1200" dirty="0" smtClean="0"/>
              <a:t>, </a:t>
            </a:r>
            <a:r>
              <a:rPr lang="fr-FR" sz="1200" dirty="0" smtClean="0"/>
              <a:t>10</a:t>
            </a:r>
            <a:r>
              <a:rPr lang="fr-FR" sz="1200" dirty="0" smtClean="0"/>
              <a:t>. </a:t>
            </a:r>
            <a:r>
              <a:rPr lang="fr-FR" sz="1200" dirty="0" err="1" smtClean="0"/>
              <a:t>Februar</a:t>
            </a:r>
            <a:r>
              <a:rPr lang="fr-FR" sz="1200" dirty="0" smtClean="0"/>
              <a:t> 2020	</a:t>
            </a:r>
            <a:r>
              <a:rPr lang="fr-FR" sz="1200" dirty="0" err="1"/>
              <a:t>am</a:t>
            </a:r>
            <a:r>
              <a:rPr lang="fr-FR" sz="1200" dirty="0"/>
              <a:t> Centre </a:t>
            </a:r>
            <a:r>
              <a:rPr lang="fr-FR" sz="1200" dirty="0" smtClean="0"/>
              <a:t>culturel, </a:t>
            </a:r>
            <a:r>
              <a:rPr lang="fr-FR" sz="1200" dirty="0" err="1" smtClean="0"/>
              <a:t>zu</a:t>
            </a:r>
            <a:r>
              <a:rPr lang="fr-FR" sz="1200" dirty="0" smtClean="0"/>
              <a:t> </a:t>
            </a:r>
            <a:r>
              <a:rPr lang="fr-FR" sz="1200" dirty="0" err="1"/>
              <a:t>Gréiwemaacher</a:t>
            </a:r>
            <a:endParaRPr lang="fr-FR" sz="1200" dirty="0" smtClean="0"/>
          </a:p>
          <a:p>
            <a:r>
              <a:rPr lang="fr-FR" sz="1200" dirty="0" err="1" smtClean="0"/>
              <a:t>Méindes</a:t>
            </a:r>
            <a:r>
              <a:rPr lang="fr-FR" sz="1200" dirty="0" smtClean="0"/>
              <a:t>, </a:t>
            </a:r>
            <a:r>
              <a:rPr lang="fr-FR" sz="1200" dirty="0" smtClean="0"/>
              <a:t>24</a:t>
            </a:r>
            <a:r>
              <a:rPr lang="fr-FR" sz="1200" dirty="0" smtClean="0"/>
              <a:t>. </a:t>
            </a:r>
            <a:r>
              <a:rPr lang="fr-FR" sz="1200" dirty="0" err="1" smtClean="0"/>
              <a:t>Februar</a:t>
            </a:r>
            <a:r>
              <a:rPr lang="fr-FR" sz="1200" dirty="0" smtClean="0"/>
              <a:t> 2020	</a:t>
            </a:r>
            <a:r>
              <a:rPr lang="fr-FR" sz="1200" dirty="0" err="1" smtClean="0"/>
              <a:t>am</a:t>
            </a:r>
            <a:r>
              <a:rPr lang="fr-FR" sz="1200" dirty="0" smtClean="0"/>
              <a:t> Cube 521, </a:t>
            </a:r>
            <a:r>
              <a:rPr lang="fr-FR" sz="1200" dirty="0" err="1" smtClean="0"/>
              <a:t>zu</a:t>
            </a:r>
            <a:r>
              <a:rPr lang="fr-FR" sz="1200" dirty="0" smtClean="0"/>
              <a:t> </a:t>
            </a:r>
            <a:r>
              <a:rPr lang="fr-FR" sz="1200" dirty="0" err="1"/>
              <a:t>Maarnech</a:t>
            </a:r>
            <a:endParaRPr lang="fr-FR" sz="1200" dirty="0" smtClean="0"/>
          </a:p>
          <a:p>
            <a:r>
              <a:rPr lang="fr-FR" sz="1200" dirty="0" err="1" smtClean="0"/>
              <a:t>Mëttwochs</a:t>
            </a:r>
            <a:r>
              <a:rPr lang="fr-FR" sz="1200" dirty="0" smtClean="0"/>
              <a:t>, </a:t>
            </a:r>
            <a:r>
              <a:rPr lang="fr-FR" sz="1200" dirty="0" smtClean="0"/>
              <a:t>26</a:t>
            </a:r>
            <a:r>
              <a:rPr lang="fr-FR" sz="1200" dirty="0" smtClean="0"/>
              <a:t>. </a:t>
            </a:r>
            <a:r>
              <a:rPr lang="fr-FR" sz="1200" dirty="0" err="1" smtClean="0"/>
              <a:t>Februar</a:t>
            </a:r>
            <a:r>
              <a:rPr lang="fr-FR" sz="1200" dirty="0" smtClean="0"/>
              <a:t> 2020	</a:t>
            </a:r>
            <a:r>
              <a:rPr lang="de-DE" sz="1200" dirty="0"/>
              <a:t>am Centre </a:t>
            </a:r>
            <a:r>
              <a:rPr lang="de-DE" sz="1200" dirty="0" err="1" smtClean="0"/>
              <a:t>Roudemer</a:t>
            </a:r>
            <a:r>
              <a:rPr lang="de-DE" sz="1200" dirty="0" smtClean="0"/>
              <a:t>, zu </a:t>
            </a:r>
            <a:r>
              <a:rPr lang="de-DE" sz="1200" dirty="0" err="1"/>
              <a:t>Stengefort</a:t>
            </a:r>
            <a:endParaRPr lang="de-DE" sz="1200" dirty="0" smtClean="0"/>
          </a:p>
          <a:p>
            <a:r>
              <a:rPr lang="en-US" sz="1200" dirty="0" err="1" smtClean="0"/>
              <a:t>Dënschdes</a:t>
            </a:r>
            <a:r>
              <a:rPr lang="fr-FR" sz="1200" dirty="0" smtClean="0"/>
              <a:t>, </a:t>
            </a:r>
            <a:r>
              <a:rPr lang="fr-FR" sz="1200" dirty="0" smtClean="0"/>
              <a:t>3</a:t>
            </a:r>
            <a:r>
              <a:rPr lang="fr-FR" sz="1200" dirty="0" smtClean="0"/>
              <a:t>. </a:t>
            </a:r>
            <a:r>
              <a:rPr lang="fr-FR" sz="1200" dirty="0" err="1" smtClean="0"/>
              <a:t>Mäerz</a:t>
            </a:r>
            <a:r>
              <a:rPr lang="fr-FR" sz="1200" dirty="0" smtClean="0"/>
              <a:t> 2020	</a:t>
            </a:r>
            <a:r>
              <a:rPr lang="fr-FR" sz="1200" dirty="0" err="1"/>
              <a:t>am</a:t>
            </a:r>
            <a:r>
              <a:rPr lang="fr-FR" sz="1200" dirty="0"/>
              <a:t> </a:t>
            </a:r>
            <a:r>
              <a:rPr lang="fr-FR" sz="1200" dirty="0" err="1"/>
              <a:t>Festsall</a:t>
            </a:r>
            <a:r>
              <a:rPr lang="fr-FR" sz="1200" dirty="0"/>
              <a:t> </a:t>
            </a:r>
            <a:r>
              <a:rPr lang="fr-FR" sz="1200" dirty="0" err="1"/>
              <a:t>vun</a:t>
            </a:r>
            <a:r>
              <a:rPr lang="fr-FR" sz="1200" dirty="0"/>
              <a:t> der </a:t>
            </a:r>
            <a:r>
              <a:rPr lang="fr-FR" sz="1200" dirty="0" smtClean="0"/>
              <a:t>« école fondamentale », </a:t>
            </a:r>
            <a:r>
              <a:rPr lang="fr-FR" sz="1200" dirty="0" err="1" smtClean="0"/>
              <a:t>zu</a:t>
            </a:r>
            <a:r>
              <a:rPr lang="fr-FR" sz="1200" dirty="0" smtClean="0"/>
              <a:t> 			</a:t>
            </a:r>
            <a:r>
              <a:rPr lang="fr-FR" sz="1200" dirty="0" err="1" smtClean="0"/>
              <a:t>Iechternach</a:t>
            </a:r>
            <a:r>
              <a:rPr lang="fr-FR" sz="1200" dirty="0" smtClean="0"/>
              <a:t> </a:t>
            </a:r>
          </a:p>
          <a:p>
            <a:r>
              <a:rPr lang="en-US" sz="1200" dirty="0" err="1" smtClean="0"/>
              <a:t>Donneschdes</a:t>
            </a:r>
            <a:r>
              <a:rPr lang="fr-FR" sz="1200" dirty="0" smtClean="0"/>
              <a:t>, </a:t>
            </a:r>
            <a:r>
              <a:rPr lang="fr-FR" sz="1200" dirty="0" smtClean="0"/>
              <a:t>5</a:t>
            </a:r>
            <a:r>
              <a:rPr lang="fr-FR" sz="1200" dirty="0" smtClean="0"/>
              <a:t>. </a:t>
            </a:r>
            <a:r>
              <a:rPr lang="fr-FR" sz="1200" dirty="0" err="1" smtClean="0"/>
              <a:t>Mäerz</a:t>
            </a:r>
            <a:r>
              <a:rPr lang="fr-FR" sz="1200" dirty="0" smtClean="0"/>
              <a:t> 2020	</a:t>
            </a:r>
            <a:r>
              <a:rPr lang="fr-FR" sz="1200" dirty="0" err="1" smtClean="0"/>
              <a:t>am</a:t>
            </a:r>
            <a:r>
              <a:rPr lang="fr-FR" sz="1200" dirty="0" smtClean="0"/>
              <a:t> </a:t>
            </a:r>
            <a:r>
              <a:rPr lang="fr-FR" sz="1200" dirty="0" err="1" smtClean="0"/>
              <a:t>Sall</a:t>
            </a:r>
            <a:r>
              <a:rPr lang="fr-FR" sz="1200" dirty="0" smtClean="0"/>
              <a:t> Nic Welter, </a:t>
            </a:r>
            <a:r>
              <a:rPr lang="fr-FR" sz="1200" dirty="0" err="1" smtClean="0"/>
              <a:t>zu</a:t>
            </a:r>
            <a:r>
              <a:rPr lang="fr-FR" sz="1200" dirty="0" smtClean="0"/>
              <a:t> </a:t>
            </a:r>
            <a:r>
              <a:rPr lang="fr-FR" sz="1200" dirty="0" err="1" smtClean="0"/>
              <a:t>Miersch</a:t>
            </a:r>
            <a:endParaRPr lang="fr-FR" sz="1200" dirty="0" smtClean="0"/>
          </a:p>
          <a:p>
            <a:r>
              <a:rPr lang="fr-FR" sz="1200" dirty="0" err="1" smtClean="0"/>
              <a:t>Méindes</a:t>
            </a:r>
            <a:r>
              <a:rPr lang="fr-FR" sz="1200" dirty="0" smtClean="0"/>
              <a:t>, </a:t>
            </a:r>
            <a:r>
              <a:rPr lang="fr-FR" sz="1200" dirty="0" smtClean="0"/>
              <a:t>9</a:t>
            </a:r>
            <a:r>
              <a:rPr lang="fr-FR" sz="1200" dirty="0" smtClean="0"/>
              <a:t>. </a:t>
            </a:r>
            <a:r>
              <a:rPr lang="fr-FR" sz="1200" dirty="0" err="1" smtClean="0"/>
              <a:t>Mäerz</a:t>
            </a:r>
            <a:r>
              <a:rPr lang="fr-FR" sz="1200" dirty="0" smtClean="0"/>
              <a:t> 2020	an der Hall des </a:t>
            </a:r>
            <a:r>
              <a:rPr lang="fr-FR" sz="1200" dirty="0" smtClean="0"/>
              <a:t>Poches</a:t>
            </a:r>
            <a:r>
              <a:rPr lang="fr-FR" sz="1200" dirty="0" smtClean="0"/>
              <a:t>, </a:t>
            </a:r>
            <a:r>
              <a:rPr lang="fr-FR" sz="1200" dirty="0" err="1" smtClean="0"/>
              <a:t>um</a:t>
            </a:r>
            <a:r>
              <a:rPr lang="fr-FR" sz="1200" dirty="0" smtClean="0"/>
              <a:t> </a:t>
            </a:r>
            <a:r>
              <a:rPr lang="fr-FR" sz="1200" dirty="0" err="1" smtClean="0"/>
              <a:t>Belval</a:t>
            </a:r>
            <a:endParaRPr lang="fr-FR" sz="1200" dirty="0" smtClean="0"/>
          </a:p>
          <a:p>
            <a:r>
              <a:rPr lang="fr-FR" sz="1200" dirty="0" err="1" smtClean="0"/>
              <a:t>Méindes</a:t>
            </a:r>
            <a:r>
              <a:rPr lang="fr-FR" sz="1200" dirty="0" smtClean="0"/>
              <a:t>, </a:t>
            </a:r>
            <a:r>
              <a:rPr lang="fr-FR" sz="1200" dirty="0" smtClean="0"/>
              <a:t>16</a:t>
            </a:r>
            <a:r>
              <a:rPr lang="fr-FR" sz="1200" dirty="0" smtClean="0"/>
              <a:t>. </a:t>
            </a:r>
            <a:r>
              <a:rPr lang="fr-FR" sz="1200" dirty="0" err="1" smtClean="0"/>
              <a:t>Mäerz</a:t>
            </a:r>
            <a:r>
              <a:rPr lang="fr-FR" sz="1200" dirty="0" smtClean="0"/>
              <a:t> 2020</a:t>
            </a:r>
            <a:r>
              <a:rPr lang="fr-FR" sz="1200" dirty="0"/>
              <a:t>	</a:t>
            </a:r>
            <a:r>
              <a:rPr lang="fr-FR" sz="1200" dirty="0" smtClean="0"/>
              <a:t>an der « </a:t>
            </a:r>
            <a:r>
              <a:rPr lang="fr-FR" sz="1200" dirty="0" err="1" smtClean="0"/>
              <a:t>Däichhal</a:t>
            </a:r>
            <a:r>
              <a:rPr lang="fr-FR" sz="1200" dirty="0" smtClean="0"/>
              <a:t> », </a:t>
            </a:r>
            <a:r>
              <a:rPr lang="fr-FR" sz="1200" dirty="0" err="1" smtClean="0"/>
              <a:t>zu</a:t>
            </a:r>
            <a:r>
              <a:rPr lang="fr-FR" sz="1200" dirty="0" smtClean="0"/>
              <a:t> </a:t>
            </a:r>
            <a:r>
              <a:rPr lang="fr-FR" sz="1200" dirty="0" err="1" smtClean="0"/>
              <a:t>Ettelbréck</a:t>
            </a:r>
            <a:endParaRPr lang="fr-FR" sz="1200" dirty="0" smtClean="0"/>
          </a:p>
          <a:p>
            <a:r>
              <a:rPr lang="fr-FR" sz="1200" dirty="0" err="1" smtClean="0"/>
              <a:t>Donneschdes</a:t>
            </a:r>
            <a:r>
              <a:rPr lang="fr-FR" sz="1200" dirty="0" smtClean="0"/>
              <a:t>, </a:t>
            </a:r>
            <a:r>
              <a:rPr lang="fr-FR" sz="1200" dirty="0" smtClean="0"/>
              <a:t>26</a:t>
            </a:r>
            <a:r>
              <a:rPr lang="fr-FR" sz="1200" dirty="0" smtClean="0"/>
              <a:t>. </a:t>
            </a:r>
            <a:r>
              <a:rPr lang="fr-FR" sz="1200" dirty="0" err="1" smtClean="0"/>
              <a:t>Mäerz</a:t>
            </a:r>
            <a:r>
              <a:rPr lang="fr-FR" sz="1200" dirty="0" smtClean="0"/>
              <a:t> </a:t>
            </a:r>
            <a:r>
              <a:rPr lang="fr-FR" sz="1200" dirty="0" smtClean="0"/>
              <a:t>2020	</a:t>
            </a:r>
            <a:r>
              <a:rPr lang="fr-FR" sz="1200" dirty="0" err="1" smtClean="0"/>
              <a:t>am</a:t>
            </a:r>
            <a:r>
              <a:rPr lang="fr-FR" sz="1200" dirty="0" smtClean="0"/>
              <a:t> Centre scolaire et </a:t>
            </a:r>
            <a:r>
              <a:rPr lang="fr-FR" sz="1200" dirty="0" smtClean="0"/>
              <a:t>sportif « </a:t>
            </a:r>
            <a:r>
              <a:rPr lang="fr-FR" sz="1200" dirty="0" err="1" smtClean="0"/>
              <a:t>Gewännchen</a:t>
            </a:r>
            <a:r>
              <a:rPr lang="fr-FR" sz="1200" dirty="0" smtClean="0"/>
              <a:t> », </a:t>
            </a:r>
            <a:r>
              <a:rPr lang="fr-FR" sz="1200" dirty="0" err="1" smtClean="0"/>
              <a:t>zu</a:t>
            </a:r>
            <a:r>
              <a:rPr lang="fr-FR" sz="1200" dirty="0" smtClean="0"/>
              <a:t> </a:t>
            </a:r>
            <a:r>
              <a:rPr lang="fr-FR" sz="1200" dirty="0" smtClean="0"/>
              <a:t>			</a:t>
            </a:r>
            <a:r>
              <a:rPr lang="fr-FR" sz="1200" dirty="0" err="1" smtClean="0"/>
              <a:t>Réimech</a:t>
            </a:r>
            <a:endParaRPr lang="fr-FR" sz="1200" dirty="0" smtClean="0"/>
          </a:p>
          <a:p>
            <a:r>
              <a:rPr lang="fr-FR" sz="1200" dirty="0" err="1" smtClean="0"/>
              <a:t>Méindes</a:t>
            </a:r>
            <a:r>
              <a:rPr lang="fr-FR" sz="1200" dirty="0" smtClean="0"/>
              <a:t>, </a:t>
            </a:r>
            <a:r>
              <a:rPr lang="fr-FR" sz="1200" dirty="0" smtClean="0"/>
              <a:t>30</a:t>
            </a:r>
            <a:r>
              <a:rPr lang="fr-FR" sz="1200" dirty="0" smtClean="0"/>
              <a:t>. </a:t>
            </a:r>
            <a:r>
              <a:rPr lang="fr-FR" sz="1200" dirty="0" err="1" smtClean="0"/>
              <a:t>Mäerz</a:t>
            </a:r>
            <a:r>
              <a:rPr lang="fr-FR" sz="1200" dirty="0" smtClean="0"/>
              <a:t> </a:t>
            </a:r>
            <a:r>
              <a:rPr lang="fr-FR" sz="1200" dirty="0" smtClean="0"/>
              <a:t>2020	</a:t>
            </a:r>
            <a:r>
              <a:rPr lang="fr-FR" sz="1200" dirty="0" err="1" smtClean="0"/>
              <a:t>am</a:t>
            </a:r>
            <a:r>
              <a:rPr lang="fr-FR" sz="1200" dirty="0" smtClean="0"/>
              <a:t> </a:t>
            </a:r>
            <a:r>
              <a:rPr lang="fr-FR" sz="1200" dirty="0" err="1" smtClean="0"/>
              <a:t>Sall</a:t>
            </a:r>
            <a:r>
              <a:rPr lang="fr-FR" sz="1200" dirty="0" smtClean="0"/>
              <a:t> « CELO », </a:t>
            </a:r>
            <a:r>
              <a:rPr lang="fr-FR" sz="1200" dirty="0" err="1" smtClean="0"/>
              <a:t>zu</a:t>
            </a:r>
            <a:r>
              <a:rPr lang="fr-FR" sz="1200" dirty="0" smtClean="0"/>
              <a:t> </a:t>
            </a:r>
            <a:r>
              <a:rPr lang="fr-FR" sz="1200" dirty="0" err="1" smtClean="0"/>
              <a:t>Hesper</a:t>
            </a:r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pPr marL="0" indent="0" algn="just">
              <a:buNone/>
            </a:pPr>
            <a:endParaRPr lang="fr-FR" sz="1200" dirty="0"/>
          </a:p>
          <a:p>
            <a:endParaRPr lang="fr-FR" sz="1200" dirty="0"/>
          </a:p>
        </p:txBody>
      </p:sp>
      <p:pic>
        <p:nvPicPr>
          <p:cNvPr id="5" name="Picture 1" descr="GOUV_SI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445" y="488504"/>
            <a:ext cx="3039110" cy="120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236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A4-Papier (210 x 297 mm)</PresentationFormat>
  <Paragraphs>66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PowerPoint-Präsentation</vt:lpstr>
      <vt:lpstr>PowerPoint-Präsentation</vt:lpstr>
    </vt:vector>
  </TitlesOfParts>
  <Company>CTIE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 Reuter</dc:creator>
  <cp:lastModifiedBy>Yana Limpach</cp:lastModifiedBy>
  <cp:revision>116</cp:revision>
  <cp:lastPrinted>2019-10-23T11:47:36Z</cp:lastPrinted>
  <dcterms:created xsi:type="dcterms:W3CDTF">2015-03-18T13:10:21Z</dcterms:created>
  <dcterms:modified xsi:type="dcterms:W3CDTF">2020-01-17T14:20:25Z</dcterms:modified>
</cp:coreProperties>
</file>